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2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2D977E7-EBAD-4C1D-AEA2-CDC49E5082CE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86A07FA-94DC-44EE-92FC-24716E3DB7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on.gov.ua/storage/app/media/news/%D0%9D%D0%BE%D0%B2%D0%B8%D0%BD%D0%B8/2020/04/01/IMG_1508.png" TargetMode="External"/><Relationship Id="rId3" Type="http://schemas.openxmlformats.org/officeDocument/2006/relationships/hyperlink" Target="https://mon.gov.ua/storage/app/media/news/%D0%9D%D0%BE%D0%B2%D0%B8%D0%BD%D0%B8/2020/04/01/IMG_1513.png" TargetMode="External"/><Relationship Id="rId7" Type="http://schemas.openxmlformats.org/officeDocument/2006/relationships/hyperlink" Target="https://mon.gov.ua/storage/app/media/news/%D0%9D%D0%BE%D0%B2%D0%B8%D0%BD%D0%B8/2020/04/01/IMG_1509.png" TargetMode="External"/><Relationship Id="rId2" Type="http://schemas.openxmlformats.org/officeDocument/2006/relationships/hyperlink" Target="https://mon.gov.ua/storage/app/media/news/%D0%9D%D0%BE%D0%B2%D0%B8%D0%BD%D0%B8/2020/04/01/IMG_1514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n.gov.ua/storage/app/media/news/%D0%9D%D0%BE%D0%B2%D0%B8%D0%BD%D0%B8/2020/04/01/IMG_1510.png" TargetMode="External"/><Relationship Id="rId5" Type="http://schemas.openxmlformats.org/officeDocument/2006/relationships/hyperlink" Target="https://mon.gov.ua/storage/app/media/news/%D0%9D%D0%BE%D0%B2%D0%B8%D0%BD%D0%B8/2020/04/01/IMG_1511.png" TargetMode="External"/><Relationship Id="rId4" Type="http://schemas.openxmlformats.org/officeDocument/2006/relationships/hyperlink" Target="https://mon.gov.ua/storage/app/media/news/%D0%9D%D0%BE%D0%B2%D0%B8%D0%BD%D0%B8/2020/04/01/IMG_1512.png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928670"/>
            <a:ext cx="7929586" cy="20002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err="1" smtClean="0"/>
              <a:t>Залишаймося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вдома</a:t>
            </a:r>
            <a:r>
              <a:rPr lang="ru-RU" sz="6000" b="1" dirty="0" smtClean="0"/>
              <a:t> – </a:t>
            </a:r>
            <a:r>
              <a:rPr lang="ru-RU" sz="6000" b="1" dirty="0" err="1" smtClean="0"/>
              <a:t>учімося</a:t>
            </a:r>
            <a:r>
              <a:rPr lang="ru-RU" sz="6000" b="1" dirty="0" smtClean="0"/>
              <a:t> </a:t>
            </a:r>
            <a:r>
              <a:rPr lang="ru-RU" sz="6000" b="1" dirty="0" err="1" smtClean="0"/>
              <a:t>вдома</a:t>
            </a:r>
            <a:r>
              <a:rPr lang="ru-RU" sz="6000" b="1" dirty="0" smtClean="0"/>
              <a:t>!</a:t>
            </a:r>
            <a:br>
              <a:rPr lang="ru-RU" sz="6000" b="1" dirty="0" smtClean="0"/>
            </a:b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08920"/>
            <a:ext cx="5753100" cy="3726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250417\AppData\Local\Temp\Rar$DI14.424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0954" cy="6858000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653136"/>
            <a:ext cx="1224136" cy="2110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250417\AppData\Local\Temp\Rar$DI97.424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293096"/>
            <a:ext cx="1475656" cy="2582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250417\Desktop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5373216"/>
            <a:ext cx="1296144" cy="1296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642918"/>
            <a:ext cx="7523730" cy="422624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smtClean="0"/>
              <a:t>На </a:t>
            </a:r>
            <a:r>
              <a:rPr lang="en-US" dirty="0" smtClean="0"/>
              <a:t>YouTube-</a:t>
            </a:r>
            <a:r>
              <a:rPr lang="ru-RU" dirty="0" err="1" smtClean="0"/>
              <a:t>каналі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 в </a:t>
            </a:r>
            <a:r>
              <a:rPr lang="ru-RU" dirty="0" err="1" smtClean="0"/>
              <a:t>описі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кожним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 </a:t>
            </a:r>
            <a:r>
              <a:rPr lang="ru-RU" dirty="0" err="1" smtClean="0"/>
              <a:t>вчителі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залишатимуть</a:t>
            </a:r>
            <a:r>
              <a:rPr lang="ru-RU" dirty="0" smtClean="0"/>
              <a:t> </a:t>
            </a:r>
            <a:r>
              <a:rPr lang="ru-RU" dirty="0" err="1" smtClean="0"/>
              <a:t>домашні</a:t>
            </a:r>
            <a:r>
              <a:rPr lang="ru-RU" dirty="0" smtClean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на </a:t>
            </a:r>
            <a:r>
              <a:rPr lang="ru-RU" dirty="0" err="1" smtClean="0"/>
              <a:t>закріплення</a:t>
            </a:r>
            <a:r>
              <a:rPr lang="ru-RU" dirty="0" smtClean="0"/>
              <a:t> теми,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опанувати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r>
              <a:rPr lang="ru-RU" dirty="0" smtClean="0"/>
              <a:t>.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 err="1" smtClean="0"/>
              <a:t>даватимуться</a:t>
            </a:r>
            <a:r>
              <a:rPr lang="ru-RU" dirty="0" smtClean="0"/>
              <a:t> за </a:t>
            </a:r>
            <a:r>
              <a:rPr lang="ru-RU" dirty="0" err="1" smtClean="0"/>
              <a:t>найпоширенішими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підручниками</a:t>
            </a:r>
            <a:r>
              <a:rPr lang="ru-RU" dirty="0" smtClean="0"/>
              <a:t>. </a:t>
            </a:r>
            <a:r>
              <a:rPr lang="ru-RU" dirty="0" err="1" smtClean="0"/>
              <a:t>Посилання</a:t>
            </a:r>
            <a:r>
              <a:rPr lang="ru-RU" dirty="0" smtClean="0"/>
              <a:t> на </a:t>
            </a:r>
            <a:r>
              <a:rPr lang="ru-RU" dirty="0" err="1" smtClean="0"/>
              <a:t>електронні</a:t>
            </a:r>
            <a:r>
              <a:rPr lang="ru-RU" dirty="0" smtClean="0"/>
              <a:t> </a:t>
            </a:r>
            <a:r>
              <a:rPr lang="ru-RU" dirty="0" err="1" smtClean="0"/>
              <a:t>версії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підручників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буде </a:t>
            </a:r>
            <a:r>
              <a:rPr lang="ru-RU" dirty="0" err="1" smtClean="0"/>
              <a:t>знайти</a:t>
            </a:r>
            <a:r>
              <a:rPr lang="ru-RU" dirty="0" smtClean="0"/>
              <a:t> в </a:t>
            </a:r>
            <a:r>
              <a:rPr lang="ru-RU" dirty="0" err="1" smtClean="0"/>
              <a:t>описі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r>
              <a:rPr lang="ru-RU" dirty="0" err="1" smtClean="0"/>
              <a:t>Організатори</a:t>
            </a:r>
            <a:r>
              <a:rPr lang="ru-RU" dirty="0" smtClean="0"/>
              <a:t> </a:t>
            </a:r>
            <a:r>
              <a:rPr lang="ru-RU" dirty="0" err="1" smtClean="0"/>
              <a:t>закликають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завантажити</a:t>
            </a:r>
            <a:r>
              <a:rPr lang="ru-RU" dirty="0" smtClean="0"/>
              <a:t> </a:t>
            </a:r>
            <a:r>
              <a:rPr lang="ru-RU" dirty="0" err="1" smtClean="0"/>
              <a:t>розклад</a:t>
            </a:r>
            <a:r>
              <a:rPr lang="ru-RU" dirty="0" smtClean="0"/>
              <a:t> </a:t>
            </a:r>
            <a:r>
              <a:rPr lang="ru-RU" dirty="0" err="1" smtClean="0"/>
              <a:t>уроків</a:t>
            </a:r>
            <a:r>
              <a:rPr lang="ru-RU" dirty="0" smtClean="0"/>
              <a:t> та </a:t>
            </a:r>
            <a:r>
              <a:rPr lang="ru-RU" dirty="0" err="1" smtClean="0"/>
              <a:t>заохочувати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навчатись</a:t>
            </a:r>
            <a:r>
              <a:rPr lang="ru-RU" dirty="0" smtClean="0"/>
              <a:t>. 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60821"/>
            <a:ext cx="2132856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90" y="5058833"/>
            <a:ext cx="1649237" cy="1799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0872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/>
              <a:t>Долучаймося та навчаймося разом!!!</a:t>
            </a:r>
            <a:endParaRPr lang="ru-RU" sz="4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58562"/>
            <a:ext cx="4179168" cy="4179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500702"/>
            <a:ext cx="7406640" cy="757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all" dirty="0" smtClean="0">
                <a:solidFill>
                  <a:srgbClr val="C00000"/>
                </a:solidFill>
              </a:rPr>
              <a:t/>
            </a:r>
            <a:br>
              <a:rPr lang="ru-RU" sz="4000" b="1" cap="all" dirty="0" smtClean="0">
                <a:solidFill>
                  <a:srgbClr val="C00000"/>
                </a:solidFill>
              </a:rPr>
            </a:br>
            <a:r>
              <a:rPr lang="ru-RU" sz="4000" b="1" cap="all" dirty="0" smtClean="0">
                <a:solidFill>
                  <a:srgbClr val="C00000"/>
                </a:solidFill>
              </a:rPr>
              <a:t/>
            </a:r>
            <a:br>
              <a:rPr lang="ru-RU" sz="4000" b="1" cap="all" dirty="0" smtClean="0">
                <a:solidFill>
                  <a:srgbClr val="C00000"/>
                </a:solidFill>
              </a:rPr>
            </a:br>
            <a:r>
              <a:rPr lang="ru-RU" sz="4000" b="1" cap="all" dirty="0" smtClean="0">
                <a:solidFill>
                  <a:srgbClr val="C00000"/>
                </a:solidFill>
              </a:rPr>
              <a:t/>
            </a:r>
            <a:br>
              <a:rPr lang="ru-RU" sz="4000" b="1" cap="all" dirty="0" smtClean="0">
                <a:solidFill>
                  <a:srgbClr val="C00000"/>
                </a:solidFill>
              </a:rPr>
            </a:br>
            <a:r>
              <a:rPr lang="ru-RU" sz="4000" b="1" cap="all" dirty="0" smtClean="0">
                <a:solidFill>
                  <a:srgbClr val="C00000"/>
                </a:solidFill>
              </a:rPr>
              <a:t/>
            </a:r>
            <a:br>
              <a:rPr lang="ru-RU" sz="4000" b="1" cap="all" dirty="0" smtClean="0">
                <a:solidFill>
                  <a:srgbClr val="C00000"/>
                </a:solidFill>
              </a:rPr>
            </a:br>
            <a:r>
              <a:rPr lang="ru-RU" sz="4000" b="1" cap="all" dirty="0" smtClean="0">
                <a:solidFill>
                  <a:srgbClr val="C00000"/>
                </a:solidFill>
              </a:rPr>
              <a:t/>
            </a:r>
            <a:br>
              <a:rPr lang="ru-RU" sz="4000" b="1" cap="all" dirty="0" smtClean="0">
                <a:solidFill>
                  <a:srgbClr val="C00000"/>
                </a:solidFill>
              </a:rPr>
            </a:br>
            <a:r>
              <a:rPr lang="ru-RU" sz="4000" b="1" cap="all" dirty="0" smtClean="0">
                <a:solidFill>
                  <a:srgbClr val="C00000"/>
                </a:solidFill>
              </a:rPr>
              <a:t/>
            </a:r>
            <a:br>
              <a:rPr lang="ru-RU" sz="4000" b="1" cap="all" dirty="0" smtClean="0">
                <a:solidFill>
                  <a:srgbClr val="C00000"/>
                </a:solidFill>
              </a:rPr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71582"/>
            <a:ext cx="750099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C00000"/>
                </a:solidFill>
              </a:rPr>
              <a:t>6 КВІТНЯ </a:t>
            </a:r>
            <a:r>
              <a:rPr lang="ru-RU" sz="2800" b="1" cap="all" dirty="0" smtClean="0"/>
              <a:t>СТАРТУЮТЬ ОНЛАЙН-УРОКИ </a:t>
            </a:r>
            <a:r>
              <a:rPr lang="ru-RU" sz="2800" b="1" cap="all" dirty="0" err="1" smtClean="0"/>
              <a:t>з</a:t>
            </a:r>
            <a:r>
              <a:rPr lang="ru-RU" sz="2800" b="1" cap="all" dirty="0" smtClean="0"/>
              <a:t> </a:t>
            </a:r>
            <a:r>
              <a:rPr lang="ru-RU" sz="2800" b="1" cap="all" dirty="0" err="1" smtClean="0"/>
              <a:t>усіх</a:t>
            </a:r>
            <a:r>
              <a:rPr lang="ru-RU" sz="2800" b="1" cap="all" dirty="0" smtClean="0"/>
              <a:t> </a:t>
            </a:r>
            <a:r>
              <a:rPr lang="ru-RU" sz="2800" b="1" cap="all" dirty="0" err="1" smtClean="0"/>
              <a:t>предметів</a:t>
            </a:r>
            <a:r>
              <a:rPr lang="ru-RU" sz="2800" b="1" cap="all" dirty="0" smtClean="0"/>
              <a:t> ДЛЯ УЧНІВ 5-11 КЛАСІВ </a:t>
            </a:r>
            <a:r>
              <a:rPr lang="ru-RU" sz="2800" b="1" cap="all" dirty="0" err="1" smtClean="0"/>
              <a:t>під</a:t>
            </a:r>
            <a:r>
              <a:rPr lang="ru-RU" sz="2800" b="1" cap="all" dirty="0" smtClean="0"/>
              <a:t> час </a:t>
            </a:r>
            <a:r>
              <a:rPr lang="ru-RU" sz="2800" b="1" cap="all" dirty="0" err="1" smtClean="0"/>
              <a:t>КАРАНТИНу</a:t>
            </a:r>
            <a:r>
              <a:rPr lang="ru-RU" sz="2800" b="1" cap="all" dirty="0" smtClean="0"/>
              <a:t>:</a:t>
            </a:r>
          </a:p>
          <a:p>
            <a:endParaRPr lang="ru-RU" sz="2800" b="1" cap="all" dirty="0" smtClean="0"/>
          </a:p>
          <a:p>
            <a:r>
              <a:rPr lang="ru-RU" sz="2000" b="1" u="sng" cap="all" dirty="0" err="1" smtClean="0"/>
              <a:t>Українська</a:t>
            </a:r>
            <a:r>
              <a:rPr lang="ru-RU" sz="2000" b="1" u="sng" cap="all" dirty="0" smtClean="0"/>
              <a:t> </a:t>
            </a:r>
            <a:r>
              <a:rPr lang="ru-RU" sz="2000" b="1" u="sng" cap="all" dirty="0" err="1" smtClean="0"/>
              <a:t>мова</a:t>
            </a:r>
            <a:r>
              <a:rPr lang="ru-RU" sz="2000" b="1" u="sng" cap="all" dirty="0" smtClean="0"/>
              <a:t> та </a:t>
            </a:r>
            <a:r>
              <a:rPr lang="ru-RU" sz="2000" b="1" u="sng" cap="all" dirty="0" err="1" smtClean="0"/>
              <a:t>література</a:t>
            </a:r>
            <a:r>
              <a:rPr lang="ru-RU" sz="2000" b="1" u="sng" cap="all" dirty="0" smtClean="0"/>
              <a:t> </a:t>
            </a:r>
          </a:p>
          <a:p>
            <a:r>
              <a:rPr lang="ru-RU" sz="2000" b="1" cap="all" dirty="0" smtClean="0"/>
              <a:t>Математика</a:t>
            </a:r>
          </a:p>
          <a:p>
            <a:r>
              <a:rPr lang="uk-UA" sz="2000" b="1" cap="all" dirty="0" smtClean="0"/>
              <a:t>Алгебра</a:t>
            </a:r>
          </a:p>
          <a:p>
            <a:r>
              <a:rPr lang="uk-UA" sz="2000" b="1" cap="all" dirty="0" smtClean="0"/>
              <a:t>геометрія</a:t>
            </a:r>
            <a:endParaRPr lang="ru-RU" sz="2000" b="1" cap="all" dirty="0" smtClean="0"/>
          </a:p>
          <a:p>
            <a:r>
              <a:rPr lang="ru-RU" sz="2000" b="1" cap="all" dirty="0" err="1" smtClean="0"/>
              <a:t>Англійська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мова</a:t>
            </a:r>
            <a:endParaRPr lang="ru-RU" sz="2000" b="1" cap="all" dirty="0" smtClean="0"/>
          </a:p>
          <a:p>
            <a:r>
              <a:rPr lang="ru-RU" sz="2000" b="1" cap="all" dirty="0" err="1" smtClean="0"/>
              <a:t>Історія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України</a:t>
            </a:r>
            <a:endParaRPr lang="ru-RU" sz="2000" b="1" cap="all" dirty="0" smtClean="0"/>
          </a:p>
          <a:p>
            <a:r>
              <a:rPr lang="uk-UA" sz="2000" b="1" cap="all" dirty="0" smtClean="0"/>
              <a:t>Всесвітня історія</a:t>
            </a:r>
            <a:endParaRPr lang="ru-RU" sz="2000" b="1" cap="all" dirty="0" smtClean="0"/>
          </a:p>
          <a:p>
            <a:r>
              <a:rPr lang="uk-UA" sz="2000" b="1" cap="all" dirty="0" smtClean="0"/>
              <a:t>Біологія</a:t>
            </a:r>
          </a:p>
          <a:p>
            <a:r>
              <a:rPr lang="uk-UA" sz="2000" b="1" cap="all" dirty="0" smtClean="0"/>
              <a:t>Географія</a:t>
            </a:r>
          </a:p>
          <a:p>
            <a:r>
              <a:rPr lang="uk-UA" sz="2000" b="1" cap="all" dirty="0" smtClean="0"/>
              <a:t>Хімія</a:t>
            </a:r>
          </a:p>
          <a:p>
            <a:r>
              <a:rPr lang="uk-UA" sz="2000" b="1" cap="all" dirty="0" smtClean="0"/>
              <a:t>Фізика</a:t>
            </a:r>
          </a:p>
          <a:p>
            <a:endParaRPr lang="uk-UA" b="1" cap="all" dirty="0" smtClean="0"/>
          </a:p>
          <a:p>
            <a:endParaRPr lang="ru-RU" b="1" cap="all" dirty="0" smtClean="0"/>
          </a:p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95" y="2492896"/>
            <a:ext cx="4975405" cy="35524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Важливий</a:t>
            </a:r>
            <a:r>
              <a:rPr lang="ru-RU" b="1" dirty="0" smtClean="0"/>
              <a:t> момент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дистанційна</a:t>
            </a:r>
            <a:r>
              <a:rPr lang="ru-RU" b="1" dirty="0" smtClean="0"/>
              <a:t> </a:t>
            </a:r>
            <a:r>
              <a:rPr lang="ru-RU" b="1" dirty="0" err="1" smtClean="0"/>
              <a:t>освіта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карантину. </a:t>
            </a:r>
          </a:p>
          <a:p>
            <a:r>
              <a:rPr lang="ru-RU" b="1" dirty="0" smtClean="0"/>
              <a:t>Наше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 як </a:t>
            </a:r>
            <a:r>
              <a:rPr lang="ru-RU" b="1" dirty="0" err="1" smtClean="0"/>
              <a:t>держави</a:t>
            </a:r>
            <a:r>
              <a:rPr lang="ru-RU" b="1" dirty="0" smtClean="0"/>
              <a:t> – </a:t>
            </a:r>
            <a:r>
              <a:rPr lang="ru-RU" b="1" dirty="0" err="1" smtClean="0"/>
              <a:t>забезпечити</a:t>
            </a:r>
            <a:r>
              <a:rPr lang="ru-RU" b="1" dirty="0" smtClean="0"/>
              <a:t> </a:t>
            </a:r>
            <a:r>
              <a:rPr lang="ru-RU" b="1" dirty="0" err="1" smtClean="0"/>
              <a:t>кожній</a:t>
            </a:r>
            <a:r>
              <a:rPr lang="ru-RU" b="1" dirty="0" smtClean="0"/>
              <a:t> </a:t>
            </a:r>
            <a:r>
              <a:rPr lang="ru-RU" b="1" dirty="0" err="1" smtClean="0"/>
              <a:t>дитині</a:t>
            </a:r>
            <a:r>
              <a:rPr lang="ru-RU" b="1" dirty="0" smtClean="0"/>
              <a:t> </a:t>
            </a:r>
            <a:r>
              <a:rPr lang="ru-RU" b="1" dirty="0" err="1" smtClean="0"/>
              <a:t>вільний</a:t>
            </a:r>
            <a:r>
              <a:rPr lang="ru-RU" b="1" dirty="0" smtClean="0"/>
              <a:t> доступ до </a:t>
            </a:r>
            <a:r>
              <a:rPr lang="ru-RU" b="1" dirty="0" err="1" smtClean="0"/>
              <a:t>знань</a:t>
            </a:r>
            <a:r>
              <a:rPr lang="ru-RU" b="1" dirty="0" smtClean="0"/>
              <a:t>. </a:t>
            </a:r>
          </a:p>
          <a:p>
            <a:r>
              <a:rPr lang="ru-RU" dirty="0" smtClean="0"/>
              <a:t>З </a:t>
            </a:r>
            <a:r>
              <a:rPr lang="ru-RU" dirty="0" err="1" smtClean="0"/>
              <a:t>цією</a:t>
            </a:r>
            <a:r>
              <a:rPr lang="ru-RU" dirty="0" smtClean="0"/>
              <a:t> метою у </a:t>
            </a:r>
            <a:r>
              <a:rPr lang="ru-RU" dirty="0" err="1" smtClean="0"/>
              <a:t>понеділок</a:t>
            </a:r>
            <a:r>
              <a:rPr lang="ru-RU" dirty="0" smtClean="0"/>
              <a:t>, 6 </a:t>
            </a:r>
            <a:r>
              <a:rPr lang="ru-RU" dirty="0" err="1" smtClean="0"/>
              <a:t>квітня</a:t>
            </a:r>
            <a:r>
              <a:rPr lang="ru-RU" dirty="0" smtClean="0"/>
              <a:t>, </a:t>
            </a:r>
            <a:r>
              <a:rPr lang="ru-RU" dirty="0" err="1" smtClean="0"/>
              <a:t>стартує</a:t>
            </a:r>
            <a:r>
              <a:rPr lang="ru-RU" dirty="0" smtClean="0"/>
              <a:t> проект «</a:t>
            </a:r>
            <a:r>
              <a:rPr lang="ru-RU" dirty="0" err="1" smtClean="0"/>
              <a:t>Всеукраїнська</a:t>
            </a:r>
            <a:r>
              <a:rPr lang="ru-RU" dirty="0" smtClean="0"/>
              <a:t> школа </a:t>
            </a:r>
            <a:r>
              <a:rPr lang="ru-RU" dirty="0" err="1" smtClean="0"/>
              <a:t>онлайн</a:t>
            </a:r>
            <a:r>
              <a:rPr lang="ru-RU" dirty="0" smtClean="0"/>
              <a:t>». У межах проекту 40 </a:t>
            </a:r>
            <a:r>
              <a:rPr lang="ru-RU" dirty="0" err="1" smtClean="0"/>
              <a:t>педагогів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 на час карантину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вчителями</a:t>
            </a:r>
            <a:r>
              <a:rPr lang="ru-RU" dirty="0" smtClean="0"/>
              <a:t> для </a:t>
            </a:r>
            <a:r>
              <a:rPr lang="ru-RU" dirty="0" err="1" smtClean="0"/>
              <a:t>всієї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За </a:t>
            </a:r>
            <a:r>
              <a:rPr lang="ru-RU" dirty="0" err="1" smtClean="0"/>
              <a:t>збалансованою</a:t>
            </a:r>
            <a:r>
              <a:rPr lang="ru-RU" dirty="0" smtClean="0"/>
              <a:t> </a:t>
            </a:r>
            <a:r>
              <a:rPr lang="ru-RU" dirty="0" err="1" smtClean="0"/>
              <a:t>програмою</a:t>
            </a:r>
            <a:r>
              <a:rPr lang="ru-RU" dirty="0" smtClean="0"/>
              <a:t> </a:t>
            </a:r>
            <a:r>
              <a:rPr lang="ru-RU" dirty="0" err="1" smtClean="0"/>
              <a:t>Міністерства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науки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викладається</a:t>
            </a:r>
            <a:r>
              <a:rPr lang="ru-RU" dirty="0" smtClean="0"/>
              <a:t> 11 </a:t>
            </a:r>
            <a:r>
              <a:rPr lang="ru-RU" dirty="0" err="1" smtClean="0"/>
              <a:t>предметів</a:t>
            </a:r>
            <a:r>
              <a:rPr lang="ru-RU" dirty="0" smtClean="0"/>
              <a:t>. </a:t>
            </a:r>
          </a:p>
          <a:p>
            <a:r>
              <a:rPr lang="ru-RU" dirty="0" err="1" smtClean="0"/>
              <a:t>Навчатися</a:t>
            </a:r>
            <a:r>
              <a:rPr lang="ru-RU" dirty="0" smtClean="0"/>
              <a:t> </a:t>
            </a:r>
            <a:r>
              <a:rPr lang="ru-RU" dirty="0" err="1" smtClean="0"/>
              <a:t>дистанційно</a:t>
            </a:r>
            <a:r>
              <a:rPr lang="ru-RU" dirty="0" smtClean="0"/>
              <a:t> </a:t>
            </a:r>
            <a:r>
              <a:rPr lang="ru-RU" dirty="0" err="1" smtClean="0"/>
              <a:t>школярі</a:t>
            </a:r>
            <a:r>
              <a:rPr lang="ru-RU" dirty="0" smtClean="0"/>
              <a:t> </a:t>
            </a:r>
            <a:r>
              <a:rPr lang="ru-RU" dirty="0" err="1" smtClean="0"/>
              <a:t>зможуть</a:t>
            </a:r>
            <a:r>
              <a:rPr lang="ru-RU" dirty="0" smtClean="0"/>
              <a:t> у </a:t>
            </a:r>
            <a:r>
              <a:rPr lang="en-US" dirty="0" err="1" smtClean="0"/>
              <a:t>Facebook</a:t>
            </a:r>
            <a:r>
              <a:rPr lang="en-US" dirty="0" smtClean="0"/>
              <a:t> </a:t>
            </a:r>
            <a:r>
              <a:rPr lang="ru-RU" dirty="0" smtClean="0"/>
              <a:t>та </a:t>
            </a:r>
            <a:r>
              <a:rPr lang="en-US" dirty="0" smtClean="0"/>
              <a:t>YouTube. </a:t>
            </a:r>
            <a:r>
              <a:rPr lang="ru-RU" dirty="0" err="1" smtClean="0"/>
              <a:t>Також</a:t>
            </a:r>
            <a:r>
              <a:rPr lang="ru-RU" dirty="0" smtClean="0"/>
              <a:t> уроки </a:t>
            </a:r>
            <a:r>
              <a:rPr lang="ru-RU" dirty="0" err="1" smtClean="0"/>
              <a:t>щоранку</a:t>
            </a:r>
            <a:r>
              <a:rPr lang="ru-RU" dirty="0" smtClean="0"/>
              <a:t> </a:t>
            </a:r>
            <a:r>
              <a:rPr lang="ru-RU" dirty="0" err="1" smtClean="0"/>
              <a:t>транслюватимуть</a:t>
            </a:r>
            <a:r>
              <a:rPr lang="ru-RU" dirty="0" smtClean="0"/>
              <a:t> </a:t>
            </a:r>
            <a:r>
              <a:rPr lang="ru-RU" b="1" dirty="0" err="1" smtClean="0"/>
              <a:t>українські</a:t>
            </a:r>
            <a:r>
              <a:rPr lang="ru-RU" b="1" dirty="0" smtClean="0"/>
              <a:t> </a:t>
            </a:r>
            <a:r>
              <a:rPr lang="ru-RU" b="1" dirty="0" err="1" smtClean="0"/>
              <a:t>телеканали</a:t>
            </a:r>
            <a:r>
              <a:rPr lang="ru-RU" b="1" dirty="0" smtClean="0"/>
              <a:t>.</a:t>
            </a:r>
          </a:p>
          <a:p>
            <a:pPr algn="r">
              <a:buNone/>
            </a:pPr>
            <a:r>
              <a:rPr lang="uk-UA" b="1" dirty="0" smtClean="0"/>
              <a:t>Президент Володимир </a:t>
            </a:r>
            <a:r>
              <a:rPr lang="uk-UA" b="1" dirty="0" err="1" smtClean="0"/>
              <a:t>Зеленський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38165"/>
            <a:ext cx="2319835" cy="2319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71480"/>
            <a:ext cx="7498080" cy="5737840"/>
          </a:xfrm>
        </p:spPr>
        <p:txBody>
          <a:bodyPr>
            <a:normAutofit fontScale="85000" lnSpcReduction="10000"/>
          </a:bodyPr>
          <a:lstStyle/>
          <a:p>
            <a:pPr fontAlgn="base">
              <a:buNone/>
            </a:pPr>
            <a:r>
              <a:rPr lang="ru-RU" b="1" dirty="0" smtClean="0"/>
              <a:t>За </a:t>
            </a:r>
            <a:r>
              <a:rPr lang="ru-RU" b="1" dirty="0" err="1" smtClean="0"/>
              <a:t>класами</a:t>
            </a:r>
            <a:r>
              <a:rPr lang="ru-RU" b="1" dirty="0" smtClean="0"/>
              <a:t> </a:t>
            </a:r>
            <a:r>
              <a:rPr lang="ru-RU" b="1" dirty="0" err="1" smtClean="0"/>
              <a:t>закріплено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телеканали</a:t>
            </a:r>
            <a:r>
              <a:rPr lang="ru-RU" b="1" dirty="0" smtClean="0"/>
              <a:t>:</a:t>
            </a:r>
          </a:p>
          <a:p>
            <a:pPr fontAlgn="base">
              <a:buNone/>
            </a:pPr>
            <a:endParaRPr lang="ru-RU" dirty="0" smtClean="0"/>
          </a:p>
          <a:p>
            <a:r>
              <a:rPr lang="ru-RU" b="1" dirty="0" smtClean="0">
                <a:hlinkClick r:id="rId2"/>
              </a:rPr>
              <a:t>5 </a:t>
            </a:r>
            <a:r>
              <a:rPr lang="ru-RU" b="1" dirty="0" err="1" smtClean="0">
                <a:hlinkClick r:id="rId2"/>
              </a:rPr>
              <a:t>клас</a:t>
            </a:r>
            <a:r>
              <a:rPr lang="ru-RU" b="1" dirty="0" smtClean="0">
                <a:hlinkClick r:id="rId2"/>
              </a:rPr>
              <a:t> – Плюс-Плюс та 112 </a:t>
            </a:r>
            <a:r>
              <a:rPr lang="ru-RU" b="1" dirty="0" err="1" smtClean="0">
                <a:hlinkClick r:id="rId2"/>
              </a:rPr>
              <a:t>Україна</a:t>
            </a:r>
            <a:r>
              <a:rPr lang="ru-RU" b="1" dirty="0" smtClean="0">
                <a:hlinkClick r:id="rId2"/>
              </a:rPr>
              <a:t> </a:t>
            </a:r>
            <a:r>
              <a:rPr lang="ru-RU" b="1" dirty="0" smtClean="0"/>
              <a:t> </a:t>
            </a:r>
          </a:p>
          <a:p>
            <a:r>
              <a:rPr lang="ru-RU" b="1" dirty="0" smtClean="0">
                <a:hlinkClick r:id="rId3"/>
              </a:rPr>
              <a:t>6 </a:t>
            </a:r>
            <a:r>
              <a:rPr lang="ru-RU" b="1" dirty="0" err="1" smtClean="0">
                <a:hlinkClick r:id="rId3"/>
              </a:rPr>
              <a:t>клас</a:t>
            </a:r>
            <a:r>
              <a:rPr lang="ru-RU" b="1" dirty="0" smtClean="0">
                <a:hlinkClick r:id="rId3"/>
              </a:rPr>
              <a:t> – </a:t>
            </a:r>
            <a:r>
              <a:rPr lang="en-US" b="1" dirty="0" smtClean="0">
                <a:hlinkClick r:id="rId3"/>
              </a:rPr>
              <a:t>ZOOM </a:t>
            </a:r>
            <a:r>
              <a:rPr lang="ru-RU" b="1" dirty="0" smtClean="0">
                <a:hlinkClick r:id="rId3"/>
              </a:rPr>
              <a:t>та </a:t>
            </a:r>
            <a:r>
              <a:rPr lang="en-US" b="1" dirty="0" smtClean="0">
                <a:hlinkClick r:id="rId3"/>
              </a:rPr>
              <a:t>News One </a:t>
            </a:r>
            <a:endParaRPr lang="en-US" b="1" dirty="0" smtClean="0"/>
          </a:p>
          <a:p>
            <a:r>
              <a:rPr lang="en-US" b="1" dirty="0" smtClean="0">
                <a:hlinkClick r:id="rId4"/>
              </a:rPr>
              <a:t>7 </a:t>
            </a:r>
            <a:r>
              <a:rPr lang="ru-RU" b="1" dirty="0" err="1" smtClean="0">
                <a:hlinkClick r:id="rId4"/>
              </a:rPr>
              <a:t>клас</a:t>
            </a:r>
            <a:r>
              <a:rPr lang="ru-RU" b="1" dirty="0" smtClean="0">
                <a:hlinkClick r:id="rId4"/>
              </a:rPr>
              <a:t> – </a:t>
            </a:r>
            <a:r>
              <a:rPr lang="en-US" b="1" dirty="0" smtClean="0">
                <a:hlinkClick r:id="rId4"/>
              </a:rPr>
              <a:t>ZIK </a:t>
            </a:r>
            <a:endParaRPr lang="en-US" b="1" dirty="0" smtClean="0"/>
          </a:p>
          <a:p>
            <a:r>
              <a:rPr lang="en-US" b="1" dirty="0" smtClean="0">
                <a:hlinkClick r:id="rId5"/>
              </a:rPr>
              <a:t>8 </a:t>
            </a:r>
            <a:r>
              <a:rPr lang="ru-RU" b="1" dirty="0" err="1" smtClean="0">
                <a:hlinkClick r:id="rId5"/>
              </a:rPr>
              <a:t>клас</a:t>
            </a:r>
            <a:r>
              <a:rPr lang="ru-RU" b="1" dirty="0" smtClean="0">
                <a:hlinkClick r:id="rId5"/>
              </a:rPr>
              <a:t> – </a:t>
            </a:r>
            <a:r>
              <a:rPr lang="ru-RU" b="1" dirty="0" err="1" smtClean="0">
                <a:hlinkClick r:id="rId5"/>
              </a:rPr>
              <a:t>Індиго</a:t>
            </a:r>
            <a:r>
              <a:rPr lang="ru-RU" b="1" dirty="0" smtClean="0">
                <a:hlinkClick r:id="rId5"/>
              </a:rPr>
              <a:t> та УНІАН </a:t>
            </a:r>
            <a:r>
              <a:rPr lang="ru-RU" b="1" dirty="0" smtClean="0"/>
              <a:t> </a:t>
            </a:r>
          </a:p>
          <a:p>
            <a:r>
              <a:rPr lang="ru-RU" b="1" dirty="0" smtClean="0">
                <a:hlinkClick r:id="rId6"/>
              </a:rPr>
              <a:t>9 </a:t>
            </a:r>
            <a:r>
              <a:rPr lang="ru-RU" b="1" dirty="0" err="1" smtClean="0">
                <a:hlinkClick r:id="rId6"/>
              </a:rPr>
              <a:t>клас</a:t>
            </a:r>
            <a:r>
              <a:rPr lang="ru-RU" b="1" dirty="0" smtClean="0">
                <a:hlinkClick r:id="rId6"/>
              </a:rPr>
              <a:t> – Рада та </a:t>
            </a:r>
            <a:r>
              <a:rPr lang="en-US" b="1" dirty="0" smtClean="0">
                <a:hlinkClick r:id="rId6"/>
              </a:rPr>
              <a:t>UA:</a:t>
            </a:r>
            <a:r>
              <a:rPr lang="ru-RU" b="1" dirty="0" smtClean="0">
                <a:hlinkClick r:id="rId6"/>
              </a:rPr>
              <a:t>Культура </a:t>
            </a:r>
            <a:endParaRPr lang="ru-RU" b="1" dirty="0" smtClean="0"/>
          </a:p>
          <a:p>
            <a:r>
              <a:rPr lang="ru-RU" b="1" dirty="0" smtClean="0">
                <a:hlinkClick r:id="rId7"/>
              </a:rPr>
              <a:t>10 </a:t>
            </a:r>
            <a:r>
              <a:rPr lang="ru-RU" b="1" dirty="0" err="1" smtClean="0">
                <a:hlinkClick r:id="rId7"/>
              </a:rPr>
              <a:t>клас</a:t>
            </a:r>
            <a:r>
              <a:rPr lang="ru-RU" b="1" dirty="0" smtClean="0">
                <a:hlinkClick r:id="rId7"/>
              </a:rPr>
              <a:t> – </a:t>
            </a:r>
            <a:r>
              <a:rPr lang="en-US" b="1" dirty="0" smtClean="0">
                <a:hlinkClick r:id="rId7"/>
              </a:rPr>
              <a:t>UA:</a:t>
            </a:r>
            <a:r>
              <a:rPr lang="ru-RU" b="1" dirty="0" smtClean="0">
                <a:hlinkClick r:id="rId7"/>
              </a:rPr>
              <a:t>Перший </a:t>
            </a:r>
            <a:endParaRPr lang="ru-RU" b="1" dirty="0" smtClean="0"/>
          </a:p>
          <a:p>
            <a:r>
              <a:rPr lang="ru-RU" b="1" dirty="0" smtClean="0">
                <a:hlinkClick r:id="rId8"/>
              </a:rPr>
              <a:t>11 </a:t>
            </a:r>
            <a:r>
              <a:rPr lang="ru-RU" b="1" dirty="0" err="1" smtClean="0">
                <a:hlinkClick r:id="rId8"/>
              </a:rPr>
              <a:t>клас</a:t>
            </a:r>
            <a:r>
              <a:rPr lang="ru-RU" b="1" dirty="0" smtClean="0">
                <a:hlinkClick r:id="rId8"/>
              </a:rPr>
              <a:t> – М1</a:t>
            </a:r>
            <a:endParaRPr lang="ru-RU" b="1" dirty="0" smtClean="0"/>
          </a:p>
          <a:p>
            <a:endParaRPr lang="ru-RU" dirty="0" smtClean="0"/>
          </a:p>
          <a:p>
            <a:pPr fontAlgn="base">
              <a:buNone/>
            </a:pPr>
            <a:r>
              <a:rPr lang="ru-RU" b="1" dirty="0" smtClean="0"/>
              <a:t>Уроки </a:t>
            </a:r>
            <a:r>
              <a:rPr lang="ru-RU" b="1" dirty="0" err="1" smtClean="0"/>
              <a:t>проходитимуть</a:t>
            </a:r>
            <a:r>
              <a:rPr lang="ru-RU" b="1" dirty="0" smtClean="0"/>
              <a:t> </a:t>
            </a:r>
            <a:r>
              <a:rPr lang="ru-RU" b="1" dirty="0" err="1" smtClean="0"/>
              <a:t>щодня</a:t>
            </a:r>
            <a:r>
              <a:rPr lang="ru-RU" b="1" dirty="0" smtClean="0"/>
              <a:t>,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понеділка</a:t>
            </a:r>
            <a:r>
              <a:rPr lang="ru-RU" b="1" dirty="0" smtClean="0"/>
              <a:t> по </a:t>
            </a:r>
            <a:r>
              <a:rPr lang="ru-RU" b="1" dirty="0" err="1" smtClean="0"/>
              <a:t>п’ятницю</a:t>
            </a:r>
            <a:r>
              <a:rPr lang="ru-RU" b="1" dirty="0" smtClean="0"/>
              <a:t>, до </a:t>
            </a:r>
            <a:r>
              <a:rPr lang="ru-RU" b="1" dirty="0" err="1" smtClean="0"/>
              <a:t>кінця</a:t>
            </a:r>
            <a:r>
              <a:rPr lang="ru-RU" b="1" dirty="0" smtClean="0"/>
              <a:t> карантину. Кожного дня вони </a:t>
            </a:r>
            <a:r>
              <a:rPr lang="ru-RU" b="1" dirty="0" err="1" smtClean="0"/>
              <a:t>починатимуться</a:t>
            </a:r>
            <a:r>
              <a:rPr lang="ru-RU" b="1" dirty="0" smtClean="0"/>
              <a:t> о 10:00.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8064" y="2204864"/>
            <a:ext cx="4139952" cy="28661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/>
              <a:t>Розклад занять Всеукраїнської школи </a:t>
            </a:r>
            <a:r>
              <a:rPr lang="uk-UA" sz="4000" b="1" dirty="0" err="1" smtClean="0"/>
              <a:t>онлайн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3810000" cy="379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250417\AppData\Local\Temp\Rar$DI28.720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" y="0"/>
            <a:ext cx="9131054" cy="685800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616" y="5013176"/>
            <a:ext cx="1056567" cy="175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250417\AppData\Local\Temp\Rar$DI56.720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" y="0"/>
            <a:ext cx="9131054" cy="6858000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1911"/>
            <a:ext cx="1358098" cy="220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250417\AppData\Local\Temp\Rar$DI93.720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0954" cy="6858000"/>
          </a:xfrm>
          <a:prstGeom prst="rect">
            <a:avLst/>
          </a:prstGeom>
          <a:noFill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373216"/>
            <a:ext cx="811530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250417\AppData\Local\Temp\Rar$DI87.720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0954" cy="685800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684" y="4653136"/>
            <a:ext cx="1840607" cy="232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137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Залишаймося вдома – учімося вдома! </vt:lpstr>
      <vt:lpstr>             </vt:lpstr>
      <vt:lpstr>Презентация PowerPoint</vt:lpstr>
      <vt:lpstr>Презентация PowerPoint</vt:lpstr>
      <vt:lpstr>Розклад занять Всеукраїнської школи онлайн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Долучаймося та навчаймося разом!!!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 КВІТНЯ СТАРТУЮТЬ ОНЛАЙН-УРОКИ ДЛЯ УЧНІВ 5-11 КЛАСІВ під час КАРАНТИНу: ЧАС ТА ПРОГРАМА ЗАНЯТЬ, ДЕ ТА ЯК ПРИЄДНАТИСЯ ДО НАВЧАННЯ</dc:title>
  <dc:creator>250417</dc:creator>
  <cp:lastModifiedBy>HOME</cp:lastModifiedBy>
  <cp:revision>15</cp:revision>
  <dcterms:created xsi:type="dcterms:W3CDTF">2020-04-01T18:34:09Z</dcterms:created>
  <dcterms:modified xsi:type="dcterms:W3CDTF">2020-04-02T07:44:13Z</dcterms:modified>
</cp:coreProperties>
</file>