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sldIdLst>
    <p:sldId id="259" r:id="rId2"/>
    <p:sldId id="260" r:id="rId3"/>
    <p:sldId id="274" r:id="rId4"/>
    <p:sldId id="275" r:id="rId5"/>
    <p:sldId id="276" r:id="rId6"/>
    <p:sldId id="277" r:id="rId7"/>
    <p:sldId id="278" r:id="rId8"/>
    <p:sldId id="281" r:id="rId9"/>
    <p:sldId id="282" r:id="rId10"/>
    <p:sldId id="279" r:id="rId11"/>
    <p:sldId id="280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C58AE-983D-4EAE-B095-06623C870DE8}" type="datetimeFigureOut">
              <a:rPr lang="ru-RU" smtClean="0"/>
              <a:pPr/>
              <a:t>20.03.2020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57F5C-DC7F-44C9-A3CC-A7D826D07CA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280B-797D-41E9-9D8B-42A7F218671F}" type="datetimeFigureOut">
              <a:rPr lang="en-US"/>
              <a:pPr>
                <a:defRPr/>
              </a:pPr>
              <a:t>3/20/2020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F9142-CA7C-478E-B762-FE15E0F993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0D65-1825-4012-AC2B-571054B903CB}" type="datetimeFigureOut">
              <a:rPr lang="en-US"/>
              <a:pPr>
                <a:defRPr/>
              </a:pPr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DE3C5-D648-4946-AB49-21C2361C2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3E19A-77CF-4EE8-A728-37D4F1272929}" type="datetimeFigureOut">
              <a:rPr lang="en-US"/>
              <a:pPr>
                <a:defRPr/>
              </a:pPr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C76E9-2E2C-4FBF-80C3-B0C29C0463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E1F61-05DC-4AD0-B287-B915D23FBC3E}" type="datetimeFigureOut">
              <a:rPr lang="en-US"/>
              <a:pPr>
                <a:defRPr/>
              </a:pPr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FF22B-443D-44E0-972D-A459FDBF2A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EB0DE-C0DC-4C15-9386-D540E1DDEF1A}" type="datetimeFigureOut">
              <a:rPr lang="en-US"/>
              <a:pPr>
                <a:defRPr/>
              </a:pPr>
              <a:t>3/20/2020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5C5DC-6371-4072-AE2B-EA9CC8632E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10504-7A19-4742-861A-E395F711B450}" type="datetimeFigureOut">
              <a:rPr lang="en-US"/>
              <a:pPr>
                <a:defRPr/>
              </a:pPr>
              <a:t>3/20/2020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92024-C727-4B84-8AAF-1FBD16E51C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EB00D-F19B-438E-A148-E3CABE66958E}" type="datetimeFigureOut">
              <a:rPr lang="en-US"/>
              <a:pPr>
                <a:defRPr/>
              </a:pPr>
              <a:t>3/20/2020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1F3A0-35E1-46FA-976A-92F47D5C42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0CE1D-FF60-48B5-9DE4-8AED586EA0E0}" type="datetimeFigureOut">
              <a:rPr lang="en-US"/>
              <a:pPr>
                <a:defRPr/>
              </a:pPr>
              <a:t>3/20/2020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BC49-AECF-43C5-9378-1D9BF5B367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9B074-7844-4A4E-88FA-E6DE2A04B292}" type="datetimeFigureOut">
              <a:rPr lang="en-US"/>
              <a:pPr>
                <a:defRPr/>
              </a:pPr>
              <a:t>3/20/2020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E3B8A-6FE2-4F2D-A7F3-FBE325CED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CC388-E45C-4CA0-A8AA-92A0E2C96AC0}" type="datetimeFigureOut">
              <a:rPr lang="en-US"/>
              <a:pPr>
                <a:defRPr/>
              </a:pPr>
              <a:t>3/20/2020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6D683-1E2D-4B61-BCBC-300955B048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F2CB0-0C6F-41E4-9E52-3435365C5A70}" type="datetimeFigureOut">
              <a:rPr lang="en-US"/>
              <a:pPr>
                <a:defRPr/>
              </a:pPr>
              <a:t>3/20/2020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1835C-A106-4759-9307-6FFB2D10D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528B2A-B9DB-4A41-987A-839DCBB60DFD}" type="datetimeFigureOut">
              <a:rPr lang="en-US"/>
              <a:pPr>
                <a:defRPr/>
              </a:pPr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622567-9BD7-40CF-B660-FEB5A37ADE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75" r:id="rId2"/>
    <p:sldLayoutId id="2147483984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5" r:id="rId9"/>
    <p:sldLayoutId id="2147483981" r:id="rId10"/>
    <p:sldLayoutId id="214748398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8973" y="535578"/>
            <a:ext cx="8253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uk-UA" b="1" i="1" dirty="0" smtClean="0">
              <a:latin typeface="Arial Black" pitchFamily="34" charset="0"/>
              <a:cs typeface="Aharoni" pitchFamily="2" charset="-79"/>
            </a:endParaRPr>
          </a:p>
          <a:p>
            <a:pPr algn="ctr">
              <a:buNone/>
            </a:pPr>
            <a:endParaRPr lang="uk-UA" b="1" i="1" dirty="0" smtClean="0">
              <a:latin typeface="Arial Black" pitchFamily="34" charset="0"/>
              <a:cs typeface="Aharoni" pitchFamily="2" charset="-79"/>
            </a:endParaRPr>
          </a:p>
          <a:p>
            <a:pPr algn="ctr">
              <a:buNone/>
            </a:pPr>
            <a:endParaRPr lang="uk-UA" b="1" i="1" dirty="0" smtClean="0"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4" name="Рисунок 3" descr="C:\Users\Администратор\Desktop\ОАНО-ІУВ\logo_АКАДЕМІЇ.pn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2900" y="457200"/>
            <a:ext cx="1514475" cy="78377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7"/>
          <p:cNvSpPr>
            <a:spLocks noGrp="1"/>
          </p:cNvSpPr>
          <p:nvPr>
            <p:ph type="ctrTitle" idx="4294967295"/>
          </p:nvPr>
        </p:nvSpPr>
        <p:spPr>
          <a:xfrm>
            <a:off x="671512" y="849086"/>
            <a:ext cx="8029576" cy="5512526"/>
          </a:xfrm>
        </p:spPr>
        <p:txBody>
          <a:bodyPr/>
          <a:lstStyle/>
          <a:p>
            <a:pPr algn="ctr">
              <a:buNone/>
            </a:pPr>
            <a:r>
              <a:rPr lang="uk-UA" sz="6000" dirty="0" smtClean="0"/>
              <a:t>Як організувати дистанційне </a:t>
            </a:r>
            <a:r>
              <a:rPr lang="uk-UA" sz="6000" dirty="0" smtClean="0"/>
              <a:t>навчання фізики?</a:t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endParaRPr lang="uk-UA" sz="3600" dirty="0"/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2411" y="4101737"/>
            <a:ext cx="6975566" cy="197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5100" y="3357154"/>
            <a:ext cx="5332178" cy="30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514" y="901337"/>
            <a:ext cx="8255725" cy="2325189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Фрагменти онлайн-уроку фізики у 8 класі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user\Desktop\конференц 2020\20200316_1434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269" y="1593669"/>
            <a:ext cx="3030582" cy="493177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2697" y="679271"/>
            <a:ext cx="4122483" cy="71845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Це бачить вчитель: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93515" y="731521"/>
            <a:ext cx="4017085" cy="1005840"/>
          </a:xfrm>
        </p:spPr>
        <p:txBody>
          <a:bodyPr/>
          <a:lstStyle/>
          <a:p>
            <a:pPr>
              <a:buNone/>
            </a:pPr>
            <a:r>
              <a:rPr lang="uk-UA" sz="2800" b="1" dirty="0" smtClean="0"/>
              <a:t>Це бачать учні:</a:t>
            </a:r>
            <a:endParaRPr lang="uk-UA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9380" y="2242758"/>
            <a:ext cx="5093363" cy="322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C:\Users\user\Desktop\конференц 2020\IMG_20200316_160708_3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0056" y="757646"/>
            <a:ext cx="5153297" cy="5153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user\Desktop\конференц 2020\IMG_20200316_160708_351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9531" y="0"/>
            <a:ext cx="6400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user\Desktop\конференц 2020\IMG_20200320_200208_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1497" y="241662"/>
            <a:ext cx="4754880" cy="6339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3326" y="2338251"/>
            <a:ext cx="8347165" cy="1724162"/>
          </a:xfrm>
        </p:spPr>
        <p:txBody>
          <a:bodyPr/>
          <a:lstStyle/>
          <a:p>
            <a:pPr algn="ctr">
              <a:buNone/>
            </a:pPr>
            <a:r>
              <a:rPr lang="uk-UA" sz="7200" dirty="0" smtClean="0"/>
              <a:t>Бажаємо успіхів!</a:t>
            </a:r>
            <a:endParaRPr lang="uk-UA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74320" y="822959"/>
            <a:ext cx="8660674" cy="5264332"/>
          </a:xfrm>
        </p:spPr>
        <p:txBody>
          <a:bodyPr/>
          <a:lstStyle/>
          <a:p>
            <a:pPr algn="l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При    здійсненні   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дистанційного навчання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,   під   час  якого    освітній  процес    відбувається   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    режимі віддаленого     доступу,     виникає    проблема  забезпечення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зворотнього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  зв’язку,  безпосереднього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спілкування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вчителя   та   учнів,   завдяки   якому вчитель     отримує     інформацію, необхідну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оцінювання успішності навчання  та  ефективного  керування цим процесом. </a:t>
            </a:r>
            <a:br>
              <a:rPr lang="uk-UA" sz="32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uk-UA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0050" y="2228850"/>
            <a:ext cx="8415339" cy="1643062"/>
          </a:xfrm>
        </p:spPr>
        <p:txBody>
          <a:bodyPr/>
          <a:lstStyle/>
          <a:p>
            <a:pPr algn="ctr">
              <a:buNone/>
            </a:pPr>
            <a:r>
              <a:rPr lang="uk-UA" sz="2800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3144" y="653143"/>
            <a:ext cx="800753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	</a:t>
            </a:r>
            <a:r>
              <a:rPr lang="uk-UA" sz="4400" b="1" dirty="0" smtClean="0"/>
              <a:t>Продуктивна взаємодія  учнів  </a:t>
            </a:r>
            <a:r>
              <a:rPr lang="uk-UA" sz="4400" b="1" dirty="0" smtClean="0"/>
              <a:t>і </a:t>
            </a:r>
            <a:r>
              <a:rPr lang="uk-UA" sz="4400" b="1" dirty="0" smtClean="0"/>
              <a:t>вчителя при дистанційному навчанні можлива  на основі організації спільної роботи,  спостереження  за активністю учнів </a:t>
            </a:r>
            <a:r>
              <a:rPr lang="uk-UA" sz="4400" b="1" dirty="0" smtClean="0"/>
              <a:t>і </a:t>
            </a:r>
            <a:r>
              <a:rPr lang="uk-UA" sz="4400" b="1" dirty="0" smtClean="0"/>
              <a:t>результатами роботи. </a:t>
            </a:r>
            <a:endParaRPr lang="uk-UA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14312" y="700088"/>
            <a:ext cx="8929688" cy="3895725"/>
          </a:xfrm>
        </p:spPr>
        <p:txBody>
          <a:bodyPr/>
          <a:lstStyle/>
          <a:p>
            <a:pPr algn="l">
              <a:buNone/>
            </a:pPr>
            <a:r>
              <a:rPr lang="uk-UA" sz="3200" dirty="0" smtClean="0"/>
              <a:t>		   Для     дистанційного    </a:t>
            </a:r>
            <a:r>
              <a:rPr lang="uk-UA" sz="3200" dirty="0" smtClean="0"/>
              <a:t>навчання </a:t>
            </a:r>
            <a:r>
              <a:rPr lang="uk-UA" sz="3200" dirty="0" smtClean="0"/>
              <a:t>     дуже  важливий  </a:t>
            </a:r>
            <a:r>
              <a:rPr lang="uk-UA" sz="3200" dirty="0" smtClean="0"/>
              <a:t>крок</a:t>
            </a:r>
            <a:r>
              <a:rPr lang="uk-UA" sz="3200" dirty="0" smtClean="0"/>
              <a:t>,  це  </a:t>
            </a:r>
            <a:r>
              <a:rPr lang="uk-UA" sz="3200" dirty="0" smtClean="0"/>
              <a:t>організація онлайн – спілкування в реальному часі між вчителем та учнями. 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 	Таку </a:t>
            </a:r>
            <a:r>
              <a:rPr lang="uk-UA" sz="3200" dirty="0" smtClean="0"/>
              <a:t>можливість дає платформа для </a:t>
            </a:r>
            <a:r>
              <a:rPr lang="uk-UA" sz="3200" dirty="0" smtClean="0"/>
              <a:t>відео-конференцій  </a:t>
            </a:r>
            <a:r>
              <a:rPr lang="en-US" sz="3200" dirty="0" smtClean="0"/>
              <a:t>zoom</a:t>
            </a:r>
            <a:r>
              <a:rPr lang="uk-UA" sz="3200" dirty="0" smtClean="0"/>
              <a:t>.</a:t>
            </a:r>
            <a:r>
              <a:rPr lang="en-US" sz="3200" dirty="0" smtClean="0"/>
              <a:t>com</a:t>
            </a:r>
            <a:r>
              <a:rPr lang="uk-UA" sz="3200" dirty="0" smtClean="0"/>
              <a:t>  (</a:t>
            </a:r>
            <a:r>
              <a:rPr lang="ru-RU" sz="3200" u="sng" dirty="0" smtClean="0">
                <a:hlinkClick r:id="rId2"/>
              </a:rPr>
              <a:t>https://zoom.us</a:t>
            </a:r>
            <a:r>
              <a:rPr lang="ru-RU" sz="3200" dirty="0" smtClean="0">
                <a:hlinkClick r:id="rId2"/>
              </a:rPr>
              <a:t>/</a:t>
            </a:r>
            <a:r>
              <a:rPr lang="ru-RU" sz="3200" dirty="0" smtClean="0"/>
              <a:t> )</a:t>
            </a:r>
            <a:r>
              <a:rPr lang="uk-UA" sz="3200" dirty="0" smtClean="0"/>
              <a:t>.  </a:t>
            </a:r>
            <a:br>
              <a:rPr lang="uk-UA" sz="3200" dirty="0" smtClean="0"/>
            </a:br>
            <a:r>
              <a:rPr lang="uk-UA" sz="3200" dirty="0" smtClean="0"/>
              <a:t>	</a:t>
            </a:r>
            <a:r>
              <a:rPr lang="uk-UA" sz="3200" dirty="0" smtClean="0"/>
              <a:t>У  безкоштовному </a:t>
            </a:r>
            <a:r>
              <a:rPr lang="uk-UA" sz="3200" dirty="0" smtClean="0"/>
              <a:t>варіанті вона дає </a:t>
            </a:r>
            <a:r>
              <a:rPr lang="uk-UA" sz="3200" dirty="0" smtClean="0"/>
              <a:t>можливість  </a:t>
            </a:r>
            <a:r>
              <a:rPr lang="uk-UA" sz="3200" dirty="0" smtClean="0"/>
              <a:t>підключити </a:t>
            </a:r>
            <a:r>
              <a:rPr lang="uk-UA" sz="3200" dirty="0" smtClean="0"/>
              <a:t> 100  учнів. Тривалість </a:t>
            </a:r>
            <a:r>
              <a:rPr lang="uk-UA" sz="3200" dirty="0" smtClean="0"/>
              <a:t>відеоконференції – 40 </a:t>
            </a:r>
            <a:r>
              <a:rPr lang="uk-UA" sz="3200" dirty="0" smtClean="0"/>
              <a:t>хвилин (на час карантину знято!).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u="sng" dirty="0" smtClean="0"/>
              <a:t/>
            </a:r>
            <a:br>
              <a:rPr lang="ru-RU" sz="3200" u="sng" dirty="0" smtClean="0"/>
            </a:br>
            <a:endParaRPr lang="uk-UA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5211" y="1449977"/>
            <a:ext cx="74980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/>
              <a:t>Покрокова </a:t>
            </a:r>
            <a:r>
              <a:rPr lang="uk-UA" sz="4400" b="1" dirty="0" smtClean="0"/>
              <a:t>інструкція для організації онлайн уроку за допомогою платформи</a:t>
            </a:r>
          </a:p>
          <a:p>
            <a:pPr algn="ctr"/>
            <a:r>
              <a:rPr lang="uk-UA" sz="4400" b="1" dirty="0" smtClean="0"/>
              <a:t> </a:t>
            </a:r>
            <a:endParaRPr lang="uk-UA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03565" y="3500846"/>
            <a:ext cx="48985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/>
              <a:t>zoom</a:t>
            </a:r>
            <a:r>
              <a:rPr lang="uk-UA" sz="5400" b="1" dirty="0" smtClean="0"/>
              <a:t>.</a:t>
            </a:r>
            <a:r>
              <a:rPr lang="en-US" sz="5400" b="1" dirty="0" smtClean="0"/>
              <a:t>com</a:t>
            </a:r>
            <a:r>
              <a:rPr lang="uk-UA" sz="5400" b="1" dirty="0" smtClean="0"/>
              <a:t> </a:t>
            </a:r>
            <a:endParaRPr lang="uk-UA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9006" y="248195"/>
            <a:ext cx="8608423" cy="6449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			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</a:rPr>
              <a:t>Дії вчителя: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eaLnBrk="0" hangingPunct="0">
              <a:buFontTx/>
              <a:buChar char="•"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Створити групу у </a:t>
            </a:r>
            <a:r>
              <a:rPr lang="uk-UA" sz="2400" dirty="0" smtClean="0">
                <a:ea typeface="Calibri" pitchFamily="34" charset="0"/>
              </a:rPr>
              <a:t>Вайбер, </a:t>
            </a:r>
            <a:r>
              <a:rPr lang="uk-UA" sz="2400" dirty="0" smtClean="0">
                <a:ea typeface="Calibri" pitchFamily="34" charset="0"/>
              </a:rPr>
              <a:t>Телеграм, </a:t>
            </a:r>
            <a:r>
              <a:rPr lang="uk-UA" sz="2400" dirty="0" smtClean="0">
                <a:ea typeface="Calibri" pitchFamily="34" charset="0"/>
              </a:rPr>
              <a:t>інший чат або на </a:t>
            </a:r>
            <a:r>
              <a:rPr lang="uk-UA" sz="2400" dirty="0" smtClean="0">
                <a:ea typeface="Calibri" pitchFamily="34" charset="0"/>
              </a:rPr>
              <a:t>електронній пошті.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Установити програму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zoom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com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на свій комп’ютер.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На головній сторінці програми вибрати (натиснути) «Запланировать» та заповнити всі строки у вікні «Запланировать конференцию».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На верхній строчці вибрати «Конференции». Відкриється вікно, де ви побачите заплановану конференцію.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Натискаємо кнопку «Копировать приглашение» и надсилаємо у створену групу.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hangingPunct="0">
              <a:buFontTx/>
              <a:buChar char="•"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Готуємось до конференції. Підготовку можна організувати за принципом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перевернутого класу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або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змішаного навчання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– це коли, наприклад, теоретичний матеріал дається на самостійне опрацювання дітям, а </a:t>
            </a:r>
            <a:r>
              <a:rPr lang="uk-UA" sz="2400" dirty="0" smtClean="0">
                <a:ea typeface="Calibri" pitchFamily="34" charset="0"/>
              </a:rPr>
              <a:t>під </a:t>
            </a:r>
            <a:r>
              <a:rPr lang="uk-UA" sz="2400" dirty="0" smtClean="0">
                <a:ea typeface="Calibri" pitchFamily="34" charset="0"/>
              </a:rPr>
              <a:t>час онлайн </a:t>
            </a:r>
            <a:r>
              <a:rPr lang="uk-UA" sz="2400" dirty="0" smtClean="0">
                <a:ea typeface="Calibri" pitchFamily="34" charset="0"/>
              </a:rPr>
              <a:t>– уроку опрацьований матеріал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узагальнюється, </a:t>
            </a:r>
            <a:r>
              <a:rPr lang="uk-UA" sz="2400" dirty="0" smtClean="0">
                <a:ea typeface="Calibri" pitchFamily="34" charset="0"/>
              </a:rPr>
              <a:t>закріплюється та виконуються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практичні завдання.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0446" y="391886"/>
            <a:ext cx="858229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</a:rPr>
              <a:t>Дії учнів: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Установити програму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zoom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.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com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на свій комп’ютер або мобільний телефон.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Заздалегідь перевірити якість звуку та зображення.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Підготуватись до уроку за матеріалами, що запропоновані вчителем.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Перейти за посиланням, що надійшло у вашу навчальну групу в чат, та активно приймати участь у онлайн-уроці.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9282" y="242047"/>
            <a:ext cx="857922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/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   Для перевірки засвоєння </a:t>
            </a:r>
            <a:r>
              <a:rPr lang="uk-UA" sz="2800" dirty="0" smtClean="0">
                <a:ea typeface="Calibri" pitchFamily="34" charset="0"/>
              </a:rPr>
              <a:t>учнями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навчального матеріалу    можна     </a:t>
            </a:r>
            <a:r>
              <a:rPr lang="uk-UA" sz="2800" dirty="0" smtClean="0">
                <a:ea typeface="Calibri" pitchFamily="34" charset="0"/>
              </a:rPr>
              <a:t>додатково   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застосовувати платформи, які дають  </a:t>
            </a:r>
            <a:r>
              <a:rPr lang="uk-UA" sz="2800" dirty="0" smtClean="0">
                <a:ea typeface="Calibri" pitchFamily="34" charset="0"/>
              </a:rPr>
              <a:t>можливості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для створення тестів та моніторингу успішності учнів.</a:t>
            </a:r>
          </a:p>
          <a:p>
            <a:pPr lvl="0" indent="228600"/>
            <a:r>
              <a:rPr lang="uk-UA" sz="2800" dirty="0" smtClean="0">
                <a:ea typeface="Calibri" pitchFamily="34" charset="0"/>
              </a:rPr>
              <a:t> </a:t>
            </a:r>
            <a:r>
              <a:rPr lang="uk-UA" sz="2800" dirty="0" smtClean="0">
                <a:ea typeface="Calibri" pitchFamily="34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Наприклад,  таку  можливість  дає платформа            «На урок».   У  вкладці   «Тести»  можна  вибрати вже   створенні   тести   або   скласти  їх  самому. </a:t>
            </a: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       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Порада</a:t>
            </a:r>
            <a:r>
              <a:rPr lang="uk-UA" sz="2800" dirty="0" smtClean="0">
                <a:ea typeface="Calibri" pitchFamily="34" charset="0"/>
              </a:rPr>
              <a:t>: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 Надсилаючи  учням  тести,  вибирайте опцію   «Домашня  робота».  Це  дає  можливість побачити хто, коли, скільки разів проходив тест,      а  також  у  яких питаннях були зроблені помилки.  Потім   можна   на   онлайн-уроці    відпрацювати питання   з   якими   виникли   проблеми.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5943" y="875212"/>
            <a:ext cx="8699862" cy="4415246"/>
          </a:xfrm>
        </p:spPr>
        <p:txBody>
          <a:bodyPr/>
          <a:lstStyle/>
          <a:p>
            <a:pPr algn="ctr">
              <a:buNone/>
            </a:pPr>
            <a:r>
              <a:rPr lang="uk-UA" sz="6600" dirty="0" smtClean="0"/>
              <a:t>Так виглядає онлайн-урок:</a:t>
            </a:r>
            <a:br>
              <a:rPr lang="uk-UA" sz="66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2800" dirty="0" smtClean="0"/>
              <a:t>Одеський НВК “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Морський ліцей -загальноосвітня школа № 24 І-ІІІ ступенів</a:t>
            </a:r>
            <a:r>
              <a:rPr lang="uk-UA" sz="2800" dirty="0" smtClean="0"/>
              <a:t>” учитель фізики </a:t>
            </a:r>
            <a:r>
              <a:rPr lang="uk-UA" sz="3200" dirty="0" smtClean="0"/>
              <a:t>Даньо Людмила Павлівна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135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Slipstream</vt:lpstr>
      <vt:lpstr>Як організувати дистанційне навчання фізики?  </vt:lpstr>
      <vt:lpstr>  При    здійсненні    дистанційного навчання,   під   час  якого    освітній  процес    відбувається    у     режимі віддаленого     доступу,     виникає    проблема  забезпечення зворотнього   зв’язку,  безпосереднього спілкування вчителя   та   учнів,   завдяки   якому вчитель     отримує     інформацію, необхідну для оцінювання успішності навчання  та  ефективного  керування цим процесом.   </vt:lpstr>
      <vt:lpstr>. </vt:lpstr>
      <vt:lpstr>     Для     дистанційного    навчання      дуже  важливий  крок,  це  організація онлайн – спілкування в реальному часі між вчителем та учнями.    Таку можливість дає платформа для відео-конференцій  zoom.com  (https://zoom.us/ ).    У  безкоштовному варіанті вона дає можливість  підключити  100  учнів. Тривалість відеоконференції – 40 хвилин (на час карантину знято!).     </vt:lpstr>
      <vt:lpstr>Слайд 5</vt:lpstr>
      <vt:lpstr>Слайд 6</vt:lpstr>
      <vt:lpstr>Слайд 7</vt:lpstr>
      <vt:lpstr>Слайд 8</vt:lpstr>
      <vt:lpstr>Так виглядає онлайн-урок:  Одеський НВК “Морський ліцей -загальноосвітня школа № 24 І-ІІІ ступенів” учитель фізики Даньо Людмила Павлівна </vt:lpstr>
      <vt:lpstr>Фрагменти онлайн-уроку фізики у 8 класі</vt:lpstr>
      <vt:lpstr>Це бачить вчитель:</vt:lpstr>
      <vt:lpstr>Слайд 12</vt:lpstr>
      <vt:lpstr>Слайд 13</vt:lpstr>
      <vt:lpstr>Слайд 14</vt:lpstr>
      <vt:lpstr>Бажаємо успіхів!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Ванюша</dc:creator>
  <cp:lastModifiedBy>user</cp:lastModifiedBy>
  <cp:revision>90</cp:revision>
  <dcterms:created xsi:type="dcterms:W3CDTF">2014-09-16T21:39:42Z</dcterms:created>
  <dcterms:modified xsi:type="dcterms:W3CDTF">2020-03-20T18:44:21Z</dcterms:modified>
</cp:coreProperties>
</file>